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oboto Slab"/>
      <p:regular r:id="rId17"/>
    </p:embeddedFont>
    <p:embeddedFont>
      <p:font typeface="Roboto Slab"/>
      <p:regular r:id="rId18"/>
    </p:embeddedFont>
    <p:embeddedFont>
      <p:font typeface="Roboto"/>
      <p:regular r:id="rId19"/>
    </p:embeddedFont>
    <p:embeddedFont>
      <p:font typeface="Roboto"/>
      <p:regular r:id="rId20"/>
    </p:embeddedFont>
    <p:embeddedFont>
      <p:font typeface="Roboto"/>
      <p:regular r:id="rId21"/>
    </p:embeddedFont>
    <p:embeddedFont>
      <p:font typeface="Robot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3-2.png>
</file>

<file path=ppt/media/image-3-3.png>
</file>

<file path=ppt/media/image-3-4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8-1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slideLayout" Target="../slideLayouts/slideLayout1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864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The Inverted Pyramid: Communicating with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98514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inverted pyramid is a strategy that starts with the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conclusion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providing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essential details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before offering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broader context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3669" y="615791"/>
            <a:ext cx="13063061" cy="1399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Conclusion: Communicate with Clarity and Impact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96258" y="3753207"/>
            <a:ext cx="7837765" cy="783776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580751" y="5966281"/>
            <a:ext cx="377785" cy="472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29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9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258" y="3753207"/>
            <a:ext cx="7837765" cy="783776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126188" y="4496693"/>
            <a:ext cx="377785" cy="472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29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9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6258" y="3753207"/>
            <a:ext cx="7837765" cy="783776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671506" y="5966281"/>
            <a:ext cx="377785" cy="472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29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950" dirty="0"/>
          </a:p>
        </p:txBody>
      </p:sp>
      <p:sp>
        <p:nvSpPr>
          <p:cNvPr id="9" name="Text 4"/>
          <p:cNvSpPr/>
          <p:nvPr/>
        </p:nvSpPr>
        <p:spPr>
          <a:xfrm>
            <a:off x="1942624" y="3638669"/>
            <a:ext cx="1812488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Prioritize Info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1942624" y="4122777"/>
            <a:ext cx="1812488" cy="358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Respect time.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6098857" y="2463046"/>
            <a:ext cx="2432447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Drive Engagement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6098857" y="2947154"/>
            <a:ext cx="2432447" cy="358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Ensure key messages.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10754797" y="3638669"/>
            <a:ext cx="2053233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Practice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0754797" y="4122777"/>
            <a:ext cx="2053233" cy="358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Refine the approach.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98465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Understanding the Inverted Pyramid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Conclusion First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Most important information up front.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Essential Details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Supporting details come next.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Broader Context Last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Background information is last.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3261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Why Use the Inverted Pyramid?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84548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260" y="3887986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3845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Grab Attention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43358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Quickly capture the audience's interest.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171867" y="384548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6937" y="3887986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908983" y="3845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Respect Time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908983" y="4335899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Cater to limited time.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6280190" y="55436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60" y="5586174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17306" y="5543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Ensure Key Info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017306" y="603408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Key information is always conveyed.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3413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The Core Elements: Most Important Information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9185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3F4652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6186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Who, What, When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4109085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Answers critical questions immediately.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39185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3F4652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6186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Key Facts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4109085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Figures and findings.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88518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F4652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5153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Example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005751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Profits rose 15% this quarter.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9455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Supporting Details: Essential Context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95227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31790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Elaboration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66950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Expand on core elements.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431315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5399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Supporting Data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503039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Statistics and quotes.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674042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900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Explanations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39127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Discuss causes and effects.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6499"/>
            <a:ext cx="118954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Background Information: Additional Context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678906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3294936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905720"/>
            <a:ext cx="30054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Deeper Understanding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396139"/>
            <a:ext cx="314777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Provides context for the reader.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998952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585F6B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4042529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49663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Less Crucial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759762"/>
            <a:ext cx="362652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Details that enhance understanding.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362575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585F6B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406152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860256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6329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Historical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123384"/>
            <a:ext cx="33991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Relevant background information.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6188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Inverted Pyramid in Action: News Articles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419600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213390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Headline &amp; Lead</a:t>
            </a:r>
            <a:endParaRPr lang="en-US" sz="220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5904" y="4419600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3425904" y="5213390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Details</a:t>
            </a:r>
            <a:endParaRPr lang="en-US" sz="22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8138" y="4419600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6058138" y="5213390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Background</a:t>
            </a:r>
            <a:endParaRPr lang="en-US" sz="2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57518"/>
            <a:ext cx="87763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Applications Beyond Journalism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686901"/>
            <a:ext cx="4120753" cy="226814"/>
          </a:xfrm>
          <a:prstGeom prst="roundRect">
            <a:avLst>
              <a:gd name="adj" fmla="val 15001"/>
            </a:avLst>
          </a:prstGeom>
          <a:solidFill>
            <a:srgbClr val="3F4652"/>
          </a:solidFill>
          <a:ln/>
        </p:spPr>
      </p:sp>
      <p:sp>
        <p:nvSpPr>
          <p:cNvPr id="5" name="Text 2"/>
          <p:cNvSpPr/>
          <p:nvPr/>
        </p:nvSpPr>
        <p:spPr>
          <a:xfrm>
            <a:off x="793790" y="62538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Business Reports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744295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Executive summaries.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54704" y="5346621"/>
            <a:ext cx="4120872" cy="226814"/>
          </a:xfrm>
          <a:prstGeom prst="roundRect">
            <a:avLst>
              <a:gd name="adj" fmla="val 15001"/>
            </a:avLst>
          </a:prstGeom>
          <a:solidFill>
            <a:srgbClr val="3F4652"/>
          </a:solidFill>
          <a:ln/>
        </p:spPr>
      </p:sp>
      <p:sp>
        <p:nvSpPr>
          <p:cNvPr id="8" name="Text 5"/>
          <p:cNvSpPr/>
          <p:nvPr/>
        </p:nvSpPr>
        <p:spPr>
          <a:xfrm>
            <a:off x="5254704" y="59135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Email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54704" y="6404015"/>
            <a:ext cx="41208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Communications and memos.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715738" y="5006459"/>
            <a:ext cx="4120872" cy="226814"/>
          </a:xfrm>
          <a:prstGeom prst="roundRect">
            <a:avLst>
              <a:gd name="adj" fmla="val 15001"/>
            </a:avLst>
          </a:prstGeom>
          <a:solidFill>
            <a:srgbClr val="3F4652"/>
          </a:solidFill>
          <a:ln/>
        </p:spPr>
      </p:sp>
      <p:sp>
        <p:nvSpPr>
          <p:cNvPr id="11" name="Text 8"/>
          <p:cNvSpPr/>
          <p:nvPr/>
        </p:nvSpPr>
        <p:spPr>
          <a:xfrm>
            <a:off x="9715738" y="55734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Website Content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15738" y="6063853"/>
            <a:ext cx="41208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Landing pages.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4870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Tips for Effective Implementation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048941" y="2806422"/>
            <a:ext cx="30480" cy="4374475"/>
          </a:xfrm>
          <a:prstGeom prst="roundRect">
            <a:avLst>
              <a:gd name="adj" fmla="val 111628"/>
            </a:avLst>
          </a:prstGeom>
          <a:solidFill>
            <a:srgbClr val="585F6B"/>
          </a:solidFill>
          <a:ln/>
        </p:spPr>
      </p:sp>
      <p:sp>
        <p:nvSpPr>
          <p:cNvPr id="5" name="Shape 2"/>
          <p:cNvSpPr/>
          <p:nvPr/>
        </p:nvSpPr>
        <p:spPr>
          <a:xfrm>
            <a:off x="1273612" y="3301484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85F6B"/>
          </a:solidFill>
          <a:ln/>
        </p:spPr>
      </p:sp>
      <p:sp>
        <p:nvSpPr>
          <p:cNvPr id="6" name="Shape 3"/>
          <p:cNvSpPr/>
          <p:nvPr/>
        </p:nvSpPr>
        <p:spPr>
          <a:xfrm>
            <a:off x="793790" y="306157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860" y="3104078"/>
            <a:ext cx="340162" cy="42529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183011" y="30332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Identify Core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2183011" y="3523655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Clearly state the message.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1273612" y="4835247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85F6B"/>
          </a:solidFill>
          <a:ln/>
        </p:spPr>
      </p:sp>
      <p:sp>
        <p:nvSpPr>
          <p:cNvPr id="11" name="Shape 7"/>
          <p:cNvSpPr/>
          <p:nvPr/>
        </p:nvSpPr>
        <p:spPr>
          <a:xfrm>
            <a:off x="793790" y="459533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860" y="4637842"/>
            <a:ext cx="340162" cy="42529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2183011" y="4566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Prioritize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2183011" y="5057418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Based on needs.</a:t>
            </a:r>
            <a:endParaRPr lang="en-US" sz="1750" dirty="0"/>
          </a:p>
        </p:txBody>
      </p:sp>
      <p:sp>
        <p:nvSpPr>
          <p:cNvPr id="15" name="Shape 10"/>
          <p:cNvSpPr/>
          <p:nvPr/>
        </p:nvSpPr>
        <p:spPr>
          <a:xfrm>
            <a:off x="1273612" y="6369010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85F6B"/>
          </a:solidFill>
          <a:ln/>
        </p:spPr>
      </p:sp>
      <p:sp>
        <p:nvSpPr>
          <p:cNvPr id="16" name="Shape 11"/>
          <p:cNvSpPr/>
          <p:nvPr/>
        </p:nvSpPr>
        <p:spPr>
          <a:xfrm>
            <a:off x="793790" y="612909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60" y="6171605"/>
            <a:ext cx="340162" cy="425291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2183011" y="6100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Keep Concise</a:t>
            </a:r>
            <a:endParaRPr lang="en-US" sz="2200" dirty="0"/>
          </a:p>
        </p:txBody>
      </p:sp>
      <p:sp>
        <p:nvSpPr>
          <p:cNvPr id="19" name="Text 13"/>
          <p:cNvSpPr/>
          <p:nvPr/>
        </p:nvSpPr>
        <p:spPr>
          <a:xfrm>
            <a:off x="2183011" y="6591181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visuals and strong headlines.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2025-04-15T05:12:07Z</dcterms:created>
  <dcterms:modified xsi:type="dcterms:W3CDTF">2025-04-15T05:12:07Z</dcterms:modified>
</cp:coreProperties>
</file>